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</p:sldMasterIdLst>
  <p:sldIdLst>
    <p:sldId id="256" r:id="rId3"/>
    <p:sldId id="259" r:id="rId4"/>
    <p:sldId id="257" r:id="rId5"/>
    <p:sldId id="358" r:id="rId6"/>
    <p:sldId id="260" r:id="rId7"/>
    <p:sldId id="359" r:id="rId8"/>
    <p:sldId id="262" r:id="rId9"/>
    <p:sldId id="360" r:id="rId10"/>
    <p:sldId id="264" r:id="rId11"/>
    <p:sldId id="361" r:id="rId12"/>
    <p:sldId id="362" r:id="rId13"/>
    <p:sldId id="363" r:id="rId14"/>
    <p:sldId id="267" r:id="rId15"/>
    <p:sldId id="268" r:id="rId16"/>
    <p:sldId id="364" r:id="rId17"/>
    <p:sldId id="365" r:id="rId18"/>
    <p:sldId id="366" r:id="rId19"/>
    <p:sldId id="273" r:id="rId20"/>
    <p:sldId id="367" r:id="rId21"/>
    <p:sldId id="368" r:id="rId22"/>
    <p:sldId id="369" r:id="rId23"/>
    <p:sldId id="276" r:id="rId24"/>
    <p:sldId id="277" r:id="rId25"/>
    <p:sldId id="278" r:id="rId26"/>
    <p:sldId id="279" r:id="rId27"/>
    <p:sldId id="280" r:id="rId28"/>
    <p:sldId id="370" r:id="rId29"/>
    <p:sldId id="371" r:id="rId30"/>
    <p:sldId id="372" r:id="rId31"/>
    <p:sldId id="285" r:id="rId32"/>
    <p:sldId id="284" r:id="rId33"/>
    <p:sldId id="393" r:id="rId34"/>
    <p:sldId id="320" r:id="rId35"/>
    <p:sldId id="321" r:id="rId36"/>
    <p:sldId id="322" r:id="rId37"/>
    <p:sldId id="326" r:id="rId38"/>
    <p:sldId id="289" r:id="rId39"/>
    <p:sldId id="344" r:id="rId40"/>
    <p:sldId id="345" r:id="rId41"/>
    <p:sldId id="350" r:id="rId42"/>
    <p:sldId id="292" r:id="rId43"/>
    <p:sldId id="349" r:id="rId44"/>
    <p:sldId id="351" r:id="rId45"/>
    <p:sldId id="348" r:id="rId46"/>
    <p:sldId id="352" r:id="rId47"/>
    <p:sldId id="353" r:id="rId48"/>
    <p:sldId id="354" r:id="rId49"/>
    <p:sldId id="355" r:id="rId50"/>
    <p:sldId id="356" r:id="rId51"/>
    <p:sldId id="373" r:id="rId52"/>
    <p:sldId id="374" r:id="rId53"/>
    <p:sldId id="375" r:id="rId54"/>
    <p:sldId id="376" r:id="rId55"/>
    <p:sldId id="377" r:id="rId56"/>
    <p:sldId id="378" r:id="rId57"/>
    <p:sldId id="379" r:id="rId58"/>
    <p:sldId id="380" r:id="rId59"/>
    <p:sldId id="381" r:id="rId60"/>
    <p:sldId id="301" r:id="rId61"/>
    <p:sldId id="319" r:id="rId62"/>
    <p:sldId id="382" r:id="rId63"/>
    <p:sldId id="383" r:id="rId64"/>
    <p:sldId id="384" r:id="rId65"/>
    <p:sldId id="385" r:id="rId66"/>
    <p:sldId id="386" r:id="rId67"/>
    <p:sldId id="387" r:id="rId68"/>
    <p:sldId id="388" r:id="rId69"/>
    <p:sldId id="389" r:id="rId70"/>
    <p:sldId id="312" r:id="rId71"/>
    <p:sldId id="390" r:id="rId72"/>
    <p:sldId id="314" r:id="rId73"/>
    <p:sldId id="391" r:id="rId74"/>
    <p:sldId id="316" r:id="rId75"/>
    <p:sldId id="392" r:id="rId76"/>
    <p:sldId id="337" r:id="rId77"/>
  </p:sldIdLst>
  <p:sldSz cx="9144000" cy="6858000" type="screen4x3"/>
  <p:notesSz cx="6858000" cy="9144000"/>
  <p:embeddedFontLst>
    <p:embeddedFont>
      <p:font typeface="Daytona" panose="020B0604030500040204" pitchFamily="34" charset="0"/>
      <p:regular r:id="rId78"/>
      <p:bold r:id="rId79"/>
      <p:italic r:id="rId80"/>
      <p:boldItalic r:id="rId81"/>
    </p:embeddedFont>
    <p:embeddedFont>
      <p:font typeface="Georgia" panose="02040502050405020303" pitchFamily="18" charset="0"/>
      <p:regular r:id="rId82"/>
      <p:bold r:id="rId83"/>
      <p:italic r:id="rId84"/>
      <p:boldItalic r:id="rId85"/>
    </p:embeddedFont>
    <p:embeddedFont>
      <p:font typeface="Montserrat" panose="00000500000000000000" pitchFamily="2" charset="0"/>
      <p:regular r:id="rId86"/>
      <p:bold r:id="rId87"/>
      <p:italic r:id="rId88"/>
      <p:boldItalic r:id="rId89"/>
    </p:embeddedFont>
    <p:embeddedFont>
      <p:font typeface="Montserrat Medium" panose="00000600000000000000" pitchFamily="2" charset="0"/>
      <p:regular r:id="rId90"/>
      <p:italic r:id="rId91"/>
    </p:embeddedFont>
    <p:embeddedFont>
      <p:font typeface="Tw Cen MT" panose="020B0602020104020603" pitchFamily="34" charset="0"/>
      <p:regular r:id="rId92"/>
      <p:bold r:id="rId93"/>
      <p:italic r:id="rId94"/>
      <p:boldItalic r:id="rId9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an Slide" id="{77A84981-F2E5-4C97-AE10-652E3220530A}">
          <p14:sldIdLst>
            <p14:sldId id="256"/>
          </p14:sldIdLst>
        </p14:section>
        <p14:section name="Lagu Pertama" id="{642FE9DB-2016-4B05-B816-52A23577EDC3}">
          <p14:sldIdLst>
            <p14:sldId id="259"/>
            <p14:sldId id="257"/>
            <p14:sldId id="358"/>
            <p14:sldId id="260"/>
            <p14:sldId id="359"/>
          </p14:sldIdLst>
        </p14:section>
        <p14:section name="Votum - Introitus - Doa" id="{E3217D0E-38CD-49D5-A372-8A5EDEC91F1A}">
          <p14:sldIdLst>
            <p14:sldId id="262"/>
            <p14:sldId id="360"/>
            <p14:sldId id="264"/>
          </p14:sldIdLst>
        </p14:section>
        <p14:section name="Lagu Kedua" id="{B06F2E34-444D-464F-8866-03D62FE281C3}">
          <p14:sldIdLst>
            <p14:sldId id="361"/>
            <p14:sldId id="362"/>
            <p14:sldId id="363"/>
          </p14:sldIdLst>
        </p14:section>
        <p14:section name="Hukum Taurat" id="{0F251BF9-D495-492B-9B95-04820D3548FA}">
          <p14:sldIdLst>
            <p14:sldId id="267"/>
            <p14:sldId id="268"/>
          </p14:sldIdLst>
        </p14:section>
        <p14:section name="Lagu Ketiga" id="{6B4C07C2-77E2-4439-8930-8F9B9FC36BB1}">
          <p14:sldIdLst>
            <p14:sldId id="364"/>
            <p14:sldId id="365"/>
            <p14:sldId id="366"/>
          </p14:sldIdLst>
        </p14:section>
        <p14:section name="Pengakuan Dosa" id="{8BD29E1D-4658-4D89-9AFF-BCC71407C912}">
          <p14:sldIdLst>
            <p14:sldId id="273"/>
          </p14:sldIdLst>
        </p14:section>
        <p14:section name="Lagu Keempat" id="{B7605E91-1B28-4E2A-BFA8-A80B9FCE1B9C}">
          <p14:sldIdLst>
            <p14:sldId id="367"/>
            <p14:sldId id="368"/>
            <p14:sldId id="369"/>
          </p14:sldIdLst>
        </p14:section>
        <p14:section name="Epistel" id="{1E2E7559-6F60-4B4D-80E5-6FAF46FE0915}">
          <p14:sldIdLst>
            <p14:sldId id="276"/>
            <p14:sldId id="277"/>
            <p14:sldId id="278"/>
            <p14:sldId id="279"/>
            <p14:sldId id="280"/>
          </p14:sldIdLst>
        </p14:section>
        <p14:section name="Lagu Kelima" id="{30CD4CAB-F443-44A3-8FA5-AF0D27C725E9}">
          <p14:sldIdLst>
            <p14:sldId id="370"/>
            <p14:sldId id="371"/>
            <p14:sldId id="372"/>
          </p14:sldIdLst>
        </p14:section>
        <p14:section name="Pengakuan Iman Rasuli" id="{84BEDBD1-3BA9-4B98-BE16-E3DE7528134C}">
          <p14:sldIdLst>
            <p14:sldId id="285"/>
            <p14:sldId id="284"/>
            <p14:sldId id="393"/>
            <p14:sldId id="320"/>
            <p14:sldId id="321"/>
            <p14:sldId id="322"/>
          </p14:sldIdLst>
        </p14:section>
        <p14:section name="Koor" id="{73550759-BBC1-4606-94DD-1774DF92B56F}">
          <p14:sldIdLst>
            <p14:sldId id="326"/>
          </p14:sldIdLst>
        </p14:section>
        <p14:section name="Warta Jemaat" id="{787BBA3E-3C30-40B0-9541-29D2230E6155}">
          <p14:sldIdLst>
            <p14:sldId id="289"/>
            <p14:sldId id="344"/>
            <p14:sldId id="345"/>
            <p14:sldId id="350"/>
            <p14:sldId id="292"/>
            <p14:sldId id="349"/>
            <p14:sldId id="351"/>
            <p14:sldId id="348"/>
            <p14:sldId id="352"/>
            <p14:sldId id="353"/>
            <p14:sldId id="354"/>
            <p14:sldId id="355"/>
            <p14:sldId id="356"/>
          </p14:sldIdLst>
        </p14:section>
        <p14:section name="Koor" id="{941C9B6D-A109-4DDF-963A-501A5C082613}">
          <p14:sldIdLst>
            <p14:sldId id="373"/>
          </p14:sldIdLst>
        </p14:section>
        <p14:section name="Lagu Keenam" id="{F88515E2-4904-4921-B499-9746A23DF4AA}">
          <p14:sldIdLst>
            <p14:sldId id="374"/>
            <p14:sldId id="375"/>
            <p14:sldId id="376"/>
            <p14:sldId id="377"/>
            <p14:sldId id="378"/>
            <p14:sldId id="379"/>
            <p14:sldId id="380"/>
          </p14:sldIdLst>
        </p14:section>
        <p14:section name="Khotbah" id="{E77FF021-ADFC-43E9-B62B-135AD4948C55}">
          <p14:sldIdLst>
            <p14:sldId id="381"/>
            <p14:sldId id="301"/>
            <p14:sldId id="319"/>
            <p14:sldId id="382"/>
          </p14:sldIdLst>
        </p14:section>
        <p14:section name="Lagu Ketujuh" id="{06C495B4-AB74-4872-9A7F-95F9B1ADEA27}">
          <p14:sldIdLst>
            <p14:sldId id="383"/>
            <p14:sldId id="384"/>
            <p14:sldId id="385"/>
            <p14:sldId id="386"/>
            <p14:sldId id="387"/>
            <p14:sldId id="388"/>
            <p14:sldId id="389"/>
          </p14:sldIdLst>
        </p14:section>
        <p14:section name="Doa Penutup" id="{7A183598-C101-4185-8A61-182D0B5535BB}">
          <p14:sldIdLst>
            <p14:sldId id="312"/>
            <p14:sldId id="390"/>
            <p14:sldId id="314"/>
            <p14:sldId id="391"/>
            <p14:sldId id="316"/>
            <p14:sldId id="392"/>
          </p14:sldIdLst>
        </p14:section>
        <p14:section name="Penutupan Slide" id="{C3545D3F-4A9A-4519-BC0B-CB5225B148BC}">
          <p14:sldIdLst>
            <p14:sldId id="33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3131"/>
    <a:srgbClr val="DAC2EC"/>
    <a:srgbClr val="313B52"/>
    <a:srgbClr val="4E4A21"/>
    <a:srgbClr val="442E21"/>
    <a:srgbClr val="283844"/>
    <a:srgbClr val="284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7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font" Target="fonts/font2.fntdata"/><Relationship Id="rId5" Type="http://schemas.openxmlformats.org/officeDocument/2006/relationships/slide" Target="slides/slide3.xml"/><Relationship Id="rId90" Type="http://schemas.openxmlformats.org/officeDocument/2006/relationships/font" Target="fonts/font13.fntdata"/><Relationship Id="rId95" Type="http://schemas.openxmlformats.org/officeDocument/2006/relationships/font" Target="fonts/font18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94" Type="http://schemas.openxmlformats.org/officeDocument/2006/relationships/font" Target="fonts/font17.fntdata"/><Relationship Id="rId9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0.fntdata"/><Relationship Id="rId61" Type="http://schemas.openxmlformats.org/officeDocument/2006/relationships/slide" Target="slides/slide59.xml"/><Relationship Id="rId82" Type="http://schemas.openxmlformats.org/officeDocument/2006/relationships/font" Target="fonts/font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6.fntdata"/><Relationship Id="rId9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395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78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369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243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181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212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722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380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173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27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847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9341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8864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9182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11120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61828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10768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5009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053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414243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91494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29722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428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09/08/2024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83675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6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8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7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1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1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1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5.jp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ackground 01">
            <a:hlinkClick r:id="" action="ppaction://media"/>
            <a:extLst>
              <a:ext uri="{FF2B5EF4-FFF2-40B4-BE49-F238E27FC236}">
                <a16:creationId xmlns:a16="http://schemas.microsoft.com/office/drawing/2014/main" id="{4041DAED-B4E4-844D-5A38-CFA04AA2B7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1268051" y="3854054"/>
            <a:ext cx="660789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600" b="1" cap="none" spc="0" noProof="1">
                <a:ln w="0"/>
                <a:solidFill>
                  <a:srgbClr val="C00000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Parmingguon Minggu Siang</a:t>
            </a:r>
          </a:p>
          <a:p>
            <a:pPr algn="ctr"/>
            <a:r>
              <a:rPr lang="id-ID" sz="3600" b="1" cap="none" spc="0" noProof="1">
                <a:ln w="0"/>
                <a:solidFill>
                  <a:srgbClr val="C00000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HKBP Ressort Jatinegara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/>
          <p:nvPr/>
        </p:nvSpPr>
        <p:spPr>
          <a:xfrm>
            <a:off x="4293161" y="268820"/>
            <a:ext cx="4572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cap="none" spc="0" noProof="1">
                <a:ln w="0"/>
                <a:solidFill>
                  <a:schemeClr val="bg1"/>
                </a:solidFill>
                <a:latin typeface="Montserrat" panose="00000500000000000000" pitchFamily="2" charset="0"/>
                <a:cs typeface="Mangal Pro" panose="020B0502040204020203" pitchFamily="2" charset="0"/>
              </a:rPr>
              <a:t>Minggu, DD Agustus 2024</a:t>
            </a:r>
            <a:endParaRPr lang="en-US" sz="1800" cap="none" spc="0" noProof="1">
              <a:ln w="0"/>
              <a:solidFill>
                <a:schemeClr val="bg1"/>
              </a:solidFill>
              <a:latin typeface="Montserrat Medium" panose="00000600000000000000" pitchFamily="2" charset="0"/>
              <a:cs typeface="Mangal Pro" panose="020B0502040204020203" pitchFamily="2" charset="0"/>
            </a:endParaRPr>
          </a:p>
          <a:p>
            <a:pPr algn="r"/>
            <a:r>
              <a:rPr lang="en-US" sz="1600" cap="none" spc="0" noProof="1">
                <a:ln w="0"/>
                <a:solidFill>
                  <a:schemeClr val="bg1"/>
                </a:solidFill>
                <a:latin typeface="Montserrat Medium" panose="00000600000000000000" pitchFamily="2" charset="0"/>
                <a:cs typeface="Mangal Pro" panose="020B0502040204020203" pitchFamily="2" charset="0"/>
              </a:rPr>
              <a:t>Minggu</a:t>
            </a:r>
            <a:r>
              <a:rPr lang="en-US" sz="1600" noProof="1">
                <a:ln w="0"/>
                <a:solidFill>
                  <a:schemeClr val="bg1"/>
                </a:solidFill>
                <a:latin typeface="Montserrat Medium" panose="00000600000000000000" pitchFamily="2" charset="0"/>
                <a:cs typeface="Mangal Pro" panose="020B0502040204020203" pitchFamily="2" charset="0"/>
              </a:rPr>
              <a:t> (Tulis Nama Minggu di sini)</a:t>
            </a:r>
          </a:p>
        </p:txBody>
      </p:sp>
      <p:pic>
        <p:nvPicPr>
          <p:cNvPr id="8" name="Picture 7" descr="A logo with text on it&#10;&#10;Description automatically generated with medium confidence">
            <a:extLst>
              <a:ext uri="{FF2B5EF4-FFF2-40B4-BE49-F238E27FC236}">
                <a16:creationId xmlns:a16="http://schemas.microsoft.com/office/drawing/2014/main" id="{D8687FDB-7F8F-3629-1FCD-035B95E75377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77" y="246370"/>
            <a:ext cx="1237129" cy="574381"/>
          </a:xfrm>
          <a:prstGeom prst="rect">
            <a:avLst/>
          </a:prstGeom>
        </p:spPr>
      </p:pic>
      <p:pic>
        <p:nvPicPr>
          <p:cNvPr id="12" name="Picture 11" descr="A blue symbol with a cross and a ribbon&#10;&#10;Description automatically generated">
            <a:extLst>
              <a:ext uri="{FF2B5EF4-FFF2-40B4-BE49-F238E27FC236}">
                <a16:creationId xmlns:a16="http://schemas.microsoft.com/office/drawing/2014/main" id="{DD42FBF6-1196-5504-3604-E48C93138F5F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39" y="268820"/>
            <a:ext cx="477285" cy="5294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9CC1626-BC40-DA00-DACD-916940C062B6}"/>
              </a:ext>
            </a:extLst>
          </p:cNvPr>
          <p:cNvSpPr txBox="1"/>
          <p:nvPr/>
        </p:nvSpPr>
        <p:spPr>
          <a:xfrm>
            <a:off x="2286000" y="348472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cap="none" spc="0" noProof="1">
                <a:ln w="0"/>
                <a:solidFill>
                  <a:srgbClr val="C00000"/>
                </a:solidFill>
                <a:latin typeface="Tw Cen MT" panose="020B0602020104020603" pitchFamily="34" charset="0"/>
                <a:cs typeface="Mangal Pro" panose="020B0502040204020203" pitchFamily="2" charset="0"/>
              </a:rPr>
              <a:t>SELAMAT DATANG DI</a:t>
            </a:r>
          </a:p>
        </p:txBody>
      </p:sp>
    </p:spTree>
    <p:extLst>
      <p:ext uri="{BB962C8B-B14F-4D97-AF65-F5344CB8AC3E}">
        <p14:creationId xmlns:p14="http://schemas.microsoft.com/office/powerpoint/2010/main" val="28798920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01">
            <a:hlinkClick r:id="" action="ppaction://media"/>
            <a:extLst>
              <a:ext uri="{FF2B5EF4-FFF2-40B4-BE49-F238E27FC236}">
                <a16:creationId xmlns:a16="http://schemas.microsoft.com/office/drawing/2014/main" id="{64396894-606A-BA7B-0153-BC6F8598249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D5380E-BC7A-0ED0-0A30-86ACDB748B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629805" y="3854054"/>
            <a:ext cx="3884397" cy="10464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noProof="1">
                <a:ln w="0"/>
                <a:solidFill>
                  <a:srgbClr val="C00000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Goar Ni Ende</a:t>
            </a:r>
          </a:p>
          <a:p>
            <a:pPr algn="ctr"/>
            <a:r>
              <a:rPr lang="en-US" i="1" cap="none" spc="0" noProof="1">
                <a:ln w="0"/>
                <a:solidFill>
                  <a:srgbClr val="C00000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ayat ?? jongjong</a:t>
            </a:r>
            <a:endParaRPr lang="id-ID" sz="3600" i="1" cap="none" spc="0" noProof="1">
              <a:ln w="0"/>
              <a:solidFill>
                <a:srgbClr val="C00000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2FDDB-040E-A11C-6D65-EAA1942D83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0" y="3484722"/>
            <a:ext cx="4572000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800" b="1" cap="none" spc="0" noProof="1">
                <a:ln w="0"/>
                <a:solidFill>
                  <a:srgbClr val="C00000"/>
                </a:solidFill>
                <a:latin typeface="Tw Cen MT" panose="020B0602020104020603" pitchFamily="34" charset="0"/>
                <a:cs typeface="Mangal Pro" panose="020B0502040204020203" pitchFamily="2" charset="0"/>
              </a:rPr>
              <a:t>BUKU ENDE NO. ?? : ?? - ??</a:t>
            </a:r>
          </a:p>
        </p:txBody>
      </p:sp>
      <p:pic>
        <p:nvPicPr>
          <p:cNvPr id="9" name="Picture 8" descr="A white church with a cross on top&#10;&#10;Description automatically generated">
            <a:extLst>
              <a:ext uri="{FF2B5EF4-FFF2-40B4-BE49-F238E27FC236}">
                <a16:creationId xmlns:a16="http://schemas.microsoft.com/office/drawing/2014/main" id="{78F0DD00-AC2B-F451-0399-81750A9F57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5" y="287011"/>
            <a:ext cx="577197" cy="3780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AB90DE-07AD-3829-AF52-88A2FD4484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6188" y="277775"/>
            <a:ext cx="459047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cap="none" spc="0" noProof="1">
                <a:ln w="0"/>
                <a:solidFill>
                  <a:schemeClr val="bg1"/>
                </a:solidFill>
                <a:latin typeface="Montserrat" panose="00000500000000000000" pitchFamily="2" charset="0"/>
                <a:cs typeface="Mangal Pro" panose="020B0502040204020203" pitchFamily="2" charset="0"/>
              </a:rPr>
              <a:t>HKBP RESSORT JATINEGARA</a:t>
            </a:r>
          </a:p>
          <a:p>
            <a:r>
              <a:rPr lang="en-US" sz="1050" noProof="1">
                <a:ln w="0"/>
                <a:solidFill>
                  <a:schemeClr val="bg1"/>
                </a:solidFill>
                <a:latin typeface="Montserrat" panose="00000500000000000000" pitchFamily="2" charset="0"/>
                <a:cs typeface="Mangal Pro" panose="020B0502040204020203" pitchFamily="2" charset="0"/>
              </a:rPr>
              <a:t>DISTRIK VIII DKI JAKARTA</a:t>
            </a:r>
            <a:endParaRPr lang="id-ID" sz="12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94813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Lorem ipsum dolor sit amet,</a:t>
            </a:r>
          </a:p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consectetur adipiscing elit,</a:t>
            </a:r>
          </a:p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sed do eiusmod tempor incididunt</a:t>
            </a:r>
          </a:p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Goar Ni Ende</a:t>
            </a:r>
            <a:endParaRPr lang="id-ID" sz="28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178461" y="6239152"/>
            <a:ext cx="29851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097784" y="678559"/>
            <a:ext cx="11464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24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ayat 1</a:t>
            </a:r>
            <a:endParaRPr lang="id-ID" sz="2400" dirty="0"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5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Lorem ipsum dolor sit amet,</a:t>
            </a:r>
          </a:p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consectetur adipiscing elit,</a:t>
            </a:r>
          </a:p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sed do eiusmod tempor incididunt</a:t>
            </a:r>
          </a:p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Goar Ni Ende</a:t>
            </a:r>
            <a:endParaRPr lang="id-ID" sz="28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178461" y="6239152"/>
            <a:ext cx="29851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097784" y="678559"/>
            <a:ext cx="11464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24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ayat 2</a:t>
            </a:r>
            <a:endParaRPr lang="id-ID" sz="2400" dirty="0"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95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B7D45196-C62C-A496-7D78-41188E96A7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B410C3-ADB2-D83C-F55C-31B1D27B5F4B}"/>
              </a:ext>
            </a:extLst>
          </p:cNvPr>
          <p:cNvSpPr/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2734" y="4689916"/>
            <a:ext cx="241123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HOLAN</a:t>
            </a:r>
          </a:p>
          <a:p>
            <a:pPr algn="ctr"/>
            <a:r>
              <a:rPr lang="en-US" sz="48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MUSIK</a:t>
            </a:r>
            <a:endParaRPr lang="id-ID" sz="48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2B524D-FC9A-C21F-2924-213443C5BB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5B8FDD3-1924-4F78-9776-B27AA139F9B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11FF1E18-E746-6A22-3FE7-039E81452BE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2" name="Picture 1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F2D32C4D-4DC8-46F0-C033-CA5309DE3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060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Lorem ipsum dolor sit amet,</a:t>
            </a:r>
          </a:p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consectetur adipiscing elit,</a:t>
            </a:r>
          </a:p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sed do eiusmod tempor incididunt</a:t>
            </a:r>
          </a:p>
          <a:p>
            <a:pPr algn="ctr"/>
            <a:r>
              <a:rPr lang="en-US" sz="4400" cap="none" spc="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Goar Ni Ende</a:t>
            </a:r>
            <a:endParaRPr lang="id-ID" sz="28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178461" y="6239152"/>
            <a:ext cx="29851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2874696" y="678559"/>
            <a:ext cx="359265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24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ayat 3 – </a:t>
            </a:r>
            <a:r>
              <a:rPr lang="en-US" sz="2400" b="1" i="1" cap="none" spc="0" noProof="1">
                <a:ln w="0"/>
                <a:solidFill>
                  <a:srgbClr val="77313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ruas jongjong</a:t>
            </a:r>
            <a:endParaRPr lang="id-ID" sz="2400" b="1" i="1" dirty="0">
              <a:solidFill>
                <a:srgbClr val="773131"/>
              </a:solidFill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43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05BFC7A-94A1-8E92-3A3F-788DAFD2DD2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2E23FF3B-C312-3CC3-81FC-F9E2DAC5717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46B9BFF6-D534-DB70-53C6-B905272ED912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4991FE4E-7B61-D694-1B32-0D1E472853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9DE4777-5328-B844-BF85-FA6606A38C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6FE1CB-113F-E179-F713-A3239273AE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5228" y="4689916"/>
            <a:ext cx="31662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VOTUM</a:t>
            </a:r>
          </a:p>
          <a:p>
            <a:pPr algn="ctr"/>
            <a:r>
              <a:rPr lang="en-US" sz="4000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INTROITUS</a:t>
            </a:r>
            <a:endParaRPr lang="id-ID" sz="40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DB5D42-F33A-627E-B53E-DE26CF24B9D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9991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65400" y="5773582"/>
            <a:ext cx="24112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Halleluya 3x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325939" y="6239152"/>
            <a:ext cx="269015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de-DE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Buku Ende No. 852 : 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A83DBE-DFC2-3523-2D0D-F8ABA4042BE2}"/>
              </a:ext>
            </a:extLst>
          </p:cNvPr>
          <p:cNvGrpSpPr/>
          <p:nvPr/>
        </p:nvGrpSpPr>
        <p:grpSpPr>
          <a:xfrm>
            <a:off x="613009" y="1732862"/>
            <a:ext cx="7917982" cy="3146521"/>
            <a:chOff x="613008" y="678559"/>
            <a:chExt cx="7917982" cy="314652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943841-9FB0-C75E-8B65-313A1B383C34}"/>
                </a:ext>
              </a:extLst>
            </p:cNvPr>
            <p:cNvSpPr txBox="1"/>
            <p:nvPr/>
          </p:nvSpPr>
          <p:spPr>
            <a:xfrm>
              <a:off x="613008" y="1239757"/>
              <a:ext cx="7917982" cy="2585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Halleluya,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Halleluya,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Halleluya.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414CB6-4AD8-EBA0-5BE1-778A31B20782}"/>
                </a:ext>
              </a:extLst>
            </p:cNvPr>
            <p:cNvSpPr txBox="1">
              <a:spLocks/>
            </p:cNvSpPr>
            <p:nvPr/>
          </p:nvSpPr>
          <p:spPr>
            <a:xfrm>
              <a:off x="3103123" y="678559"/>
              <a:ext cx="313579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cap="none" spc="0" noProof="1">
                  <a:ln w="0"/>
                  <a:solidFill>
                    <a:srgbClr val="773131"/>
                  </a:solidFill>
                  <a:latin typeface="Daytona" panose="020B0604030500040204" pitchFamily="34" charset="0"/>
                  <a:cs typeface="Arial" panose="020B0604020202020204" pitchFamily="34" charset="0"/>
                </a:rPr>
                <a:t>ruas mangendehon</a:t>
              </a:r>
              <a:endParaRPr lang="id-ID" sz="2400" i="1" dirty="0">
                <a:solidFill>
                  <a:srgbClr val="773131"/>
                </a:solidFill>
                <a:latin typeface="Daytona" panose="020B0604030500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656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95D5FE3-9FC0-2C21-301E-A1B7784E035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313F808F-CAA0-9724-77FD-0C7476E2950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6AC3A6CD-B336-AD6B-953A-79C331AEC173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B497D3C9-2A5B-77AE-13DF-7E2798ED113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183CB8-4A9C-962F-27A5-ADBAFD3C4A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E0E7-CA90-0FB7-8E31-CC8FB212E0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6145" y="4689916"/>
            <a:ext cx="304442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TANGIANG</a:t>
            </a:r>
            <a:br>
              <a:rPr lang="en-US" sz="40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</a:br>
            <a:r>
              <a:rPr lang="en-US" sz="40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PAMUHAI</a:t>
            </a:r>
            <a:endParaRPr lang="id-ID" sz="40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62BFE1-7507-D617-1CC8-7DE0F0C447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5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01">
            <a:hlinkClick r:id="" action="ppaction://media"/>
            <a:extLst>
              <a:ext uri="{FF2B5EF4-FFF2-40B4-BE49-F238E27FC236}">
                <a16:creationId xmlns:a16="http://schemas.microsoft.com/office/drawing/2014/main" id="{64396894-606A-BA7B-0153-BC6F8598249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D5380E-BC7A-0ED0-0A30-86ACDB748B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629805" y="3854054"/>
            <a:ext cx="388439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2FDDB-040E-A11C-6D65-EAA1942D83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0" y="3484722"/>
            <a:ext cx="4572000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Mangal Pro" panose="020B0502040204020203" pitchFamily="2" charset="0"/>
              </a:rPr>
              <a:t>BUKU ENDE NO. ?? : ?? - ??</a:t>
            </a:r>
          </a:p>
        </p:txBody>
      </p:sp>
      <p:pic>
        <p:nvPicPr>
          <p:cNvPr id="9" name="Picture 8" descr="A white church with a cross on top&#10;&#10;Description automatically generated">
            <a:extLst>
              <a:ext uri="{FF2B5EF4-FFF2-40B4-BE49-F238E27FC236}">
                <a16:creationId xmlns:a16="http://schemas.microsoft.com/office/drawing/2014/main" id="{78F0DD00-AC2B-F451-0399-81750A9F57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5" y="287011"/>
            <a:ext cx="577197" cy="3780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AB90DE-07AD-3829-AF52-88A2FD4484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6188" y="277775"/>
            <a:ext cx="459047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HKBP RESSORT JATINEGARA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DISTRIK VIII DKI JAKARTA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87749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178461" y="6239152"/>
            <a:ext cx="29851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125035" y="678559"/>
            <a:ext cx="10919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30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178461" y="6239152"/>
            <a:ext cx="29851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125035" y="678559"/>
            <a:ext cx="10919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54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EFC2D4E-A822-088F-12DB-AE640771E9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D1B2D091-920F-E21C-B129-FA3007F5244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4BA7392D-67F1-D990-0257-7FBE12AEBCD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A88470E8-C2AF-70AF-7668-D913369A590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9ABEE7E-8282-E8B7-EF79-49542FF111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1DE6D9-3D70-CFE8-CAB6-BD44203E54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09295" y="4689916"/>
            <a:ext cx="18181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PATIK</a:t>
            </a:r>
            <a:endParaRPr lang="id-ID" sz="40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22546F-2D32-7D41-1263-FBFEA8F2B8D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4889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F76086-725F-8D87-A683-97A96E71CA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919270"/>
            <a:ext cx="392928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8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2570" y="2324196"/>
            <a:ext cx="78988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Ale Tuhan Debata, sai pargogoi ma hami, mangulahon na hombar tu patikMi. Amen.</a:t>
            </a:r>
          </a:p>
        </p:txBody>
      </p:sp>
    </p:spTree>
    <p:extLst>
      <p:ext uri="{BB962C8B-B14F-4D97-AF65-F5344CB8AC3E}">
        <p14:creationId xmlns:p14="http://schemas.microsoft.com/office/powerpoint/2010/main" val="275092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01">
            <a:hlinkClick r:id="" action="ppaction://media"/>
            <a:extLst>
              <a:ext uri="{FF2B5EF4-FFF2-40B4-BE49-F238E27FC236}">
                <a16:creationId xmlns:a16="http://schemas.microsoft.com/office/drawing/2014/main" id="{64396894-606A-BA7B-0153-BC6F8598249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D5380E-BC7A-0ED0-0A30-86ACDB748B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629805" y="3854054"/>
            <a:ext cx="3884397" cy="10464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?? jongjong</a:t>
            </a:r>
            <a:endParaRPr kumimoji="0" lang="id-ID" sz="3600" b="0" i="1" u="none" strike="noStrike" kern="1200" cap="none" spc="0" normalizeH="0" baseline="0" noProof="1">
              <a:ln w="0"/>
              <a:solidFill>
                <a:srgbClr val="C00000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2FDDB-040E-A11C-6D65-EAA1942D83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0" y="3484722"/>
            <a:ext cx="4572000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Mangal Pro" panose="020B0502040204020203" pitchFamily="2" charset="0"/>
              </a:rPr>
              <a:t>BUKU ENDE NO. ?? : ?? - ??</a:t>
            </a:r>
          </a:p>
        </p:txBody>
      </p:sp>
      <p:pic>
        <p:nvPicPr>
          <p:cNvPr id="9" name="Picture 8" descr="A white church with a cross on top&#10;&#10;Description automatically generated">
            <a:extLst>
              <a:ext uri="{FF2B5EF4-FFF2-40B4-BE49-F238E27FC236}">
                <a16:creationId xmlns:a16="http://schemas.microsoft.com/office/drawing/2014/main" id="{78F0DD00-AC2B-F451-0399-81750A9F57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5" y="287011"/>
            <a:ext cx="577197" cy="3780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AB90DE-07AD-3829-AF52-88A2FD4484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6188" y="277775"/>
            <a:ext cx="459047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HKBP RESSORT JATINEGARA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DISTRIK VIII DKI JAKARTA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08273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178461" y="6239152"/>
            <a:ext cx="29851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125035" y="678559"/>
            <a:ext cx="10919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215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178461" y="6239152"/>
            <a:ext cx="29851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2911565" y="678559"/>
            <a:ext cx="351891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? – </a:t>
            </a:r>
            <a:r>
              <a:rPr kumimoji="0" lang="en-US" sz="2400" b="1" i="1" u="none" strike="noStrike" kern="1200" cap="none" spc="0" normalizeH="0" baseline="0" noProof="1">
                <a:ln w="0"/>
                <a:solidFill>
                  <a:srgbClr val="77313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ruas jongjong</a:t>
            </a:r>
            <a:endParaRPr kumimoji="0" lang="id-ID" sz="2400" b="0" i="1" u="none" strike="noStrike" kern="1200" cap="none" spc="0" normalizeH="0" baseline="0" noProof="0" dirty="0">
              <a:ln>
                <a:noFill/>
              </a:ln>
              <a:solidFill>
                <a:srgbClr val="77313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115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1CFD7D-585D-AE4A-A647-4A4B3921F30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B142F55D-79D3-726C-64FB-B13CF7FD1AB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E07161A9-6AC2-0E61-E89A-7781E2F92AAD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4CBA8CE7-54B9-475D-9275-8BBD8118E53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1D4091-B4A9-C8E8-A3EC-B65EAF04D1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7B0F54-DC4C-8AC5-0F09-992F1441A3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60079" y="4689916"/>
            <a:ext cx="311655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MANOPOTI</a:t>
            </a:r>
            <a:br>
              <a:rPr lang="en-US" sz="40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</a:br>
            <a:r>
              <a:rPr lang="en-US" sz="40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DOSA</a:t>
            </a:r>
            <a:endParaRPr lang="id-ID" sz="40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E96602-0648-79A0-167C-3A212CC0444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2555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01">
            <a:hlinkClick r:id="" action="ppaction://media"/>
            <a:extLst>
              <a:ext uri="{FF2B5EF4-FFF2-40B4-BE49-F238E27FC236}">
                <a16:creationId xmlns:a16="http://schemas.microsoft.com/office/drawing/2014/main" id="{64396894-606A-BA7B-0153-BC6F8598249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D5380E-BC7A-0ED0-0A30-86ACDB748B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629805" y="3854054"/>
            <a:ext cx="388439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2FDDB-040E-A11C-6D65-EAA1942D83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0" y="3484722"/>
            <a:ext cx="4572000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Mangal Pro" panose="020B0502040204020203" pitchFamily="2" charset="0"/>
              </a:rPr>
              <a:t>BUKU ENDE NO. ?? : ?? - ??</a:t>
            </a:r>
          </a:p>
        </p:txBody>
      </p:sp>
      <p:pic>
        <p:nvPicPr>
          <p:cNvPr id="9" name="Picture 8" descr="A white church with a cross on top&#10;&#10;Description automatically generated">
            <a:extLst>
              <a:ext uri="{FF2B5EF4-FFF2-40B4-BE49-F238E27FC236}">
                <a16:creationId xmlns:a16="http://schemas.microsoft.com/office/drawing/2014/main" id="{78F0DD00-AC2B-F451-0399-81750A9F57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5" y="287011"/>
            <a:ext cx="577197" cy="3780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AB90DE-07AD-3829-AF52-88A2FD4484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6188" y="277775"/>
            <a:ext cx="459047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HKBP RESSORT JATINEGARA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DISTRIK VIII DKI JAKARTA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87258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178461" y="6239152"/>
            <a:ext cx="29851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125035" y="678559"/>
            <a:ext cx="10919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184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178461" y="6239152"/>
            <a:ext cx="29851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125035" y="678559"/>
            <a:ext cx="10919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31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ECA2C848-4AAB-CC67-1329-C86E5E0B72F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30EC023-16B0-813B-DC1A-412B782B4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F34C49-497B-704F-CF8F-EDD2EED112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7205" y="4689916"/>
            <a:ext cx="23423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EPISTEL</a:t>
            </a:r>
            <a:endParaRPr lang="id-ID" sz="40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C01A37-0904-401C-A15A-B217010CF67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376543-A0DF-332A-09CC-A037052FC01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5460" y="5285509"/>
            <a:ext cx="36105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?? : ?? - ??</a:t>
            </a:r>
            <a:endParaRPr kumimoji="0" lang="id-ID" sz="2400" b="0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4D9026-C611-46DF-E5B6-9554E12EB6F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BFD28329-B81E-8B4B-C4AD-BBFCEE8D35B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77BD3675-549F-D7C3-966D-018F03DFED21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471781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22570" y="1774339"/>
            <a:ext cx="78988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64A196-81ED-3D09-801D-6F6F607DCF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B6D4409-A0CD-9969-5398-8A392B18EE4F}"/>
              </a:ext>
            </a:extLst>
          </p:cNvPr>
          <p:cNvSpPr/>
          <p:nvPr/>
        </p:nvSpPr>
        <p:spPr>
          <a:xfrm>
            <a:off x="2124114" y="656622"/>
            <a:ext cx="5502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69275F-5727-B19C-DEF4-375FA223D5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1122192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Paragenda</a:t>
            </a:r>
            <a:endParaRPr kumimoji="0" lang="en-US" sz="2400" b="0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308884-0C06-8E79-9826-2E9BBE344A7A}"/>
              </a:ext>
            </a:extLst>
          </p:cNvPr>
          <p:cNvSpPr txBox="1"/>
          <p:nvPr/>
        </p:nvSpPr>
        <p:spPr>
          <a:xfrm>
            <a:off x="7344384" y="656622"/>
            <a:ext cx="12058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517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22570" y="1774339"/>
            <a:ext cx="78988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64A196-81ED-3D09-801D-6F6F607DCF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B6D4409-A0CD-9969-5398-8A392B18EE4F}"/>
              </a:ext>
            </a:extLst>
          </p:cNvPr>
          <p:cNvSpPr/>
          <p:nvPr/>
        </p:nvSpPr>
        <p:spPr>
          <a:xfrm>
            <a:off x="2124114" y="656622"/>
            <a:ext cx="5502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69275F-5727-B19C-DEF4-375FA223D5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1122192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Ruas</a:t>
            </a:r>
            <a:endParaRPr kumimoji="0" lang="en-US" sz="2400" b="0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308884-0C06-8E79-9826-2E9BBE344A7A}"/>
              </a:ext>
            </a:extLst>
          </p:cNvPr>
          <p:cNvSpPr txBox="1"/>
          <p:nvPr/>
        </p:nvSpPr>
        <p:spPr>
          <a:xfrm>
            <a:off x="7354112" y="656622"/>
            <a:ext cx="1196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32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22570" y="1774339"/>
            <a:ext cx="789886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64A196-81ED-3D09-801D-6F6F607DCF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B6D4409-A0CD-9969-5398-8A392B18EE4F}"/>
              </a:ext>
            </a:extLst>
          </p:cNvPr>
          <p:cNvSpPr/>
          <p:nvPr/>
        </p:nvSpPr>
        <p:spPr>
          <a:xfrm>
            <a:off x="2124114" y="656622"/>
            <a:ext cx="5502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69275F-5727-B19C-DEF4-375FA223D5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1122192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Sude</a:t>
            </a:r>
            <a:endParaRPr kumimoji="0" lang="en-US" sz="2400" b="0" i="1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308884-0C06-8E79-9826-2E9BBE344A7A}"/>
              </a:ext>
            </a:extLst>
          </p:cNvPr>
          <p:cNvSpPr txBox="1"/>
          <p:nvPr/>
        </p:nvSpPr>
        <p:spPr>
          <a:xfrm>
            <a:off x="7159558" y="656622"/>
            <a:ext cx="1390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srgbClr val="313B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313B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68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AB7B9E-3849-C0D6-1C60-B5CFCB869B3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8289D3D0-2A9C-F72F-B4C8-3C030FFEDCF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D9956500-3866-60CE-2FDF-93CFC6AE1AA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13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779B666C-83CA-DFB3-0E60-E6442F3B4A9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FD696D-892F-B485-4723-64612F3748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F4B61A-58A2-57C4-683C-696CADE64F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7205" y="4689916"/>
            <a:ext cx="23423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EPISTEL</a:t>
            </a:r>
            <a:endParaRPr lang="id-ID" sz="40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FAFFB24-0DBA-5FEE-4AA4-EE75A0D9B36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318BC15-32FF-BEA6-21EF-AF14FFC7E88C}"/>
              </a:ext>
            </a:extLst>
          </p:cNvPr>
          <p:cNvSpPr txBox="1">
            <a:spLocks/>
          </p:cNvSpPr>
          <p:nvPr/>
        </p:nvSpPr>
        <p:spPr>
          <a:xfrm>
            <a:off x="105460" y="5285509"/>
            <a:ext cx="36105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?? : ?? - ??</a:t>
            </a:r>
            <a:endParaRPr kumimoji="0" lang="id-ID" sz="2400" b="0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74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01">
            <a:hlinkClick r:id="" action="ppaction://media"/>
            <a:extLst>
              <a:ext uri="{FF2B5EF4-FFF2-40B4-BE49-F238E27FC236}">
                <a16:creationId xmlns:a16="http://schemas.microsoft.com/office/drawing/2014/main" id="{64396894-606A-BA7B-0153-BC6F8598249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D5380E-BC7A-0ED0-0A30-86ACDB748B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629805" y="3854054"/>
            <a:ext cx="3884397" cy="10464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?? jongjong</a:t>
            </a:r>
            <a:endParaRPr kumimoji="0" lang="id-ID" sz="3600" b="0" i="1" u="none" strike="noStrike" kern="1200" cap="none" spc="0" normalizeH="0" baseline="0" noProof="1">
              <a:ln w="0"/>
              <a:solidFill>
                <a:srgbClr val="C00000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2FDDB-040E-A11C-6D65-EAA1942D83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0" y="3484722"/>
            <a:ext cx="4572000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Mangal Pro" panose="020B0502040204020203" pitchFamily="2" charset="0"/>
              </a:rPr>
              <a:t>BUKU ENDE NO. ?? : ?? - ??</a:t>
            </a:r>
          </a:p>
        </p:txBody>
      </p:sp>
      <p:pic>
        <p:nvPicPr>
          <p:cNvPr id="9" name="Picture 8" descr="A white church with a cross on top&#10;&#10;Description automatically generated">
            <a:extLst>
              <a:ext uri="{FF2B5EF4-FFF2-40B4-BE49-F238E27FC236}">
                <a16:creationId xmlns:a16="http://schemas.microsoft.com/office/drawing/2014/main" id="{78F0DD00-AC2B-F451-0399-81750A9F57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5" y="287011"/>
            <a:ext cx="577197" cy="3780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AB90DE-07AD-3829-AF52-88A2FD4484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6188" y="277775"/>
            <a:ext cx="459047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HKBP RESSORT JATINEGARA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DISTRIK VIII DKI JAKARTA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00603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178461" y="6239152"/>
            <a:ext cx="29851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125035" y="678559"/>
            <a:ext cx="10919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30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178461" y="6239152"/>
            <a:ext cx="298511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 : ?? -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2911565" y="678559"/>
            <a:ext cx="351891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? – </a:t>
            </a:r>
            <a:r>
              <a:rPr kumimoji="0" lang="en-US" sz="2400" b="1" i="1" u="none" strike="noStrike" kern="1200" cap="none" spc="0" normalizeH="0" baseline="0" noProof="1">
                <a:ln w="0"/>
                <a:solidFill>
                  <a:srgbClr val="77313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ruas jongjong</a:t>
            </a:r>
            <a:endParaRPr kumimoji="0" lang="id-ID" sz="2400" b="0" i="1" u="none" strike="noStrike" kern="1200" cap="none" spc="0" normalizeH="0" baseline="0" noProof="0" dirty="0">
              <a:ln>
                <a:noFill/>
              </a:ln>
              <a:solidFill>
                <a:srgbClr val="77313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57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BCAE565-8A7C-DA46-0DE5-F2C0FA34918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BFE89671-C3BC-522D-EDAF-926F201DCA6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126EA18E-652F-50F6-0938-09BE81C65DB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1B38D711-4FA5-8493-E48F-795336AD79F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80E0F5-9492-43B6-6D41-DCB5CD1F8F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EF707F-EEE4-C54A-91EF-3C0914735B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0509" y="4689916"/>
            <a:ext cx="3515706" cy="9848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HAPORSEAON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EC74B9-994E-F565-3F0D-C7484659E6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9187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F76086-725F-8D87-A683-97A96E71CA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112219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2299" y="1895539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Ahu porsea di Debata Jahowa,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do Ama pargogo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 so hatudosan,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 tumompa langit dohot tano.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Ahu porsea di Jesus Kristus Anak ni Debata Jahowa nasasada i;</a:t>
            </a:r>
          </a:p>
        </p:txBody>
      </p:sp>
    </p:spTree>
    <p:extLst>
      <p:ext uri="{BB962C8B-B14F-4D97-AF65-F5344CB8AC3E}">
        <p14:creationId xmlns:p14="http://schemas.microsoft.com/office/powerpoint/2010/main" val="20588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F76086-725F-8D87-A683-97A96E71CA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112219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2299" y="1895539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ma na tinubuhon ni si Maria, na gabegabean sian Tondi Parbadia andorang so habubuhan. I do Tuhanta na tumaon na bernit di panguhuman ni si Latus, </a:t>
            </a:r>
            <a:r>
              <a:rPr kumimoji="0" lang="it-IT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 mate tarpajal do Ibana di hau pinarsilang,</a:t>
            </a:r>
            <a:endParaRPr kumimoji="0" lang="en-US" sz="4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3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F76086-725F-8D87-A683-97A96E71CA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112219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2299" y="1895539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 tuat tu banuatoru dung ditanom, na mulak mangolu di ari patoluhon, na manaek tu Surgo laho hundul tu siamun ni Debata Jahowa, AmaNa i pargogo na so hatudosan i, disi ma Ibana paima mulak sogot tu tano on</a:t>
            </a:r>
          </a:p>
        </p:txBody>
      </p:sp>
    </p:spTree>
    <p:extLst>
      <p:ext uri="{BB962C8B-B14F-4D97-AF65-F5344CB8AC3E}">
        <p14:creationId xmlns:p14="http://schemas.microsoft.com/office/powerpoint/2010/main" val="292869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F76086-725F-8D87-A683-97A96E71CA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112219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2299" y="1895539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manguhumi halak na mangolu dohot na mate.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Ahu porsea di Tondi Parbadia, jala adong sada Huria na badia, Huria hatopan ni halak Kristen angka na badia, dohot di hasesaan ni dosa dohot di Hata i na mandok:</a:t>
            </a:r>
          </a:p>
        </p:txBody>
      </p:sp>
    </p:spTree>
    <p:extLst>
      <p:ext uri="{BB962C8B-B14F-4D97-AF65-F5344CB8AC3E}">
        <p14:creationId xmlns:p14="http://schemas.microsoft.com/office/powerpoint/2010/main" val="23018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F76086-725F-8D87-A683-97A96E71CA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112219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Hombar tu Agenda HKBP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2299" y="1895539"/>
            <a:ext cx="791798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Mulak mangolu sogot daging ni halak naung mate, dohot di hangoluan na so ra suda.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</a:t>
            </a:r>
          </a:p>
        </p:txBody>
      </p:sp>
    </p:spTree>
    <p:extLst>
      <p:ext uri="{BB962C8B-B14F-4D97-AF65-F5344CB8AC3E}">
        <p14:creationId xmlns:p14="http://schemas.microsoft.com/office/powerpoint/2010/main" val="160760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5F13F37-201B-4795-0918-108F7489E0D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5D1AB272-F062-40EB-1E88-8278988359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048C75AD-4757-1BFD-8399-C3A40B05C5F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8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A27CD3A7-C9E6-A624-456C-BE5793299C6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DDB92F-3ADA-9EA0-4C0B-8282208BE27A}"/>
              </a:ext>
            </a:extLst>
          </p:cNvPr>
          <p:cNvSpPr/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7CB7DB-211B-3552-7D31-351CE6F2839A}"/>
              </a:ext>
            </a:extLst>
          </p:cNvPr>
          <p:cNvSpPr/>
          <p:nvPr/>
        </p:nvSpPr>
        <p:spPr>
          <a:xfrm>
            <a:off x="349665" y="4689916"/>
            <a:ext cx="3137397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800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KOOR:</a:t>
            </a:r>
          </a:p>
          <a:p>
            <a:pPr algn="ctr"/>
            <a:r>
              <a:rPr lang="en-US" sz="3200" b="1" cap="none" spc="0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(NAMA KO</a:t>
            </a:r>
            <a:r>
              <a:rPr lang="en-US" sz="3200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OR)</a:t>
            </a:r>
            <a:endParaRPr lang="id-ID" sz="32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038818-A98E-EF99-BD3D-8345694AF7D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57461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44B89DD-57E2-5E42-A193-1CF433A1D6F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63393C1C-47B9-0DDA-F01F-E15FF934EC6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D7975950-51BE-5324-403A-08000BA9E120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1E360116-E7FD-9B09-D9CE-FB3888E76A5C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15C6F4-3013-6C6B-4FB1-18FED50C78D6}"/>
              </a:ext>
            </a:extLst>
          </p:cNvPr>
          <p:cNvSpPr/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A16E70-87E3-0B95-9607-42ACB7CBE124}"/>
              </a:ext>
            </a:extLst>
          </p:cNvPr>
          <p:cNvSpPr/>
          <p:nvPr/>
        </p:nvSpPr>
        <p:spPr>
          <a:xfrm>
            <a:off x="489128" y="4689916"/>
            <a:ext cx="28584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noProof="1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TINGTING</a:t>
            </a:r>
            <a:endParaRPr lang="id-ID" sz="4000" b="1" cap="none" spc="0" noProof="1">
              <a:ln w="0"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53C303-F237-9757-D61D-904D519D4BF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09094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5070" y="0"/>
            <a:ext cx="9144000" cy="4786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2668013" y="5044354"/>
            <a:ext cx="3797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Goar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Ni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5690685"/>
            <a:ext cx="7947910" cy="10311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Goar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ni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minggunta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sadarion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Nama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) 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vitation wedding background №208135">
            <a:extLst>
              <a:ext uri="{FF2B5EF4-FFF2-40B4-BE49-F238E27FC236}">
                <a16:creationId xmlns:a16="http://schemas.microsoft.com/office/drawing/2014/main" id="{558AD703-A8A0-2C18-96B4-B9B6B97D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r="19374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0970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Naeng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Marbagas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50642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&amp;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4077961"/>
            <a:ext cx="60276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Pamasumasuon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 Gereja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BD329-1B3C-45C8-EF0C-904443192886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7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3000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593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Dakdanak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Sorang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3845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8DA64-1206-4E76-BBB0-7F02DF37A6C6}"/>
              </a:ext>
            </a:extLst>
          </p:cNvPr>
          <p:cNvSpPr/>
          <p:nvPr/>
        </p:nvSpPr>
        <p:spPr>
          <a:xfrm>
            <a:off x="2122462" y="5105447"/>
            <a:ext cx="4899098" cy="584775"/>
          </a:xfrm>
          <a:prstGeom prst="rect">
            <a:avLst/>
          </a:prstGeom>
          <a:noFill/>
        </p:spPr>
        <p:txBody>
          <a:bodyPr wrap="non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(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Goar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Ni Na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Monding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CF531-529B-427A-8852-10FA157BA191}"/>
              </a:ext>
            </a:extLst>
          </p:cNvPr>
          <p:cNvSpPr/>
          <p:nvPr/>
        </p:nvSpPr>
        <p:spPr>
          <a:xfrm>
            <a:off x="2707547" y="5704711"/>
            <a:ext cx="37289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Monding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di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ari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???, DD MMM YYYY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Umur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 </a:t>
            </a:r>
            <a:r>
              <a:rPr kumimoji="0" lang="en-US" sz="16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Taon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sian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???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6CFD4BA-B306-4978-82CC-47EEB90AC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/>
          <a:stretch/>
        </p:blipFill>
        <p:spPr>
          <a:xfrm rot="5400000">
            <a:off x="2019273" y="-748041"/>
            <a:ext cx="5105447" cy="660152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5FD8D-E8A0-4385-1B57-1F5D35F1B3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58080" y="1014761"/>
            <a:ext cx="2829158" cy="361211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5E611-35D0-C5DD-8146-345A691E8C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23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1866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Na Pinda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2813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Pinda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Gereja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0554" b="28062"/>
          <a:stretch/>
        </p:blipFill>
        <p:spPr bwMode="auto">
          <a:xfrm>
            <a:off x="1" y="-1"/>
            <a:ext cx="914399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1992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Tamba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26869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Sian Gereja ???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Ruas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Koinonia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363C03-0090-C607-8E07-D6CE55131059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4285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Marturia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882CBB-CA9E-4529-4A7E-27A800EC51BC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16538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Diakonia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3140B4-9AB9-41CF-4A3D-DE76BCF8B236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8646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Kesekretariatan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C7EB31-DA39-105F-48F9-7959E8B0F32C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62179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Panghobasion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75CFBE-D7D4-B509-B16C-A2ADFF47EFD6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9368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5070" y="0"/>
            <a:ext cx="9144000" cy="4786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1360762" y="5752320"/>
            <a:ext cx="6412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www.hkbpjtn.web.id/warta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3" y="5261636"/>
            <a:ext cx="7947910" cy="4906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Angka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barita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na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asing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boi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dijaha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sian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: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5F13F37-201B-4795-0918-108F7489E0D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5D1AB272-F062-40EB-1E88-8278988359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048C75AD-4757-1BFD-8399-C3A40B05C5F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8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A27CD3A7-C9E6-A624-456C-BE5793299C6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DDB92F-3ADA-9EA0-4C0B-8282208BE27A}"/>
              </a:ext>
            </a:extLst>
          </p:cNvPr>
          <p:cNvSpPr/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7CB7DB-211B-3552-7D31-351CE6F2839A}"/>
              </a:ext>
            </a:extLst>
          </p:cNvPr>
          <p:cNvSpPr/>
          <p:nvPr/>
        </p:nvSpPr>
        <p:spPr>
          <a:xfrm>
            <a:off x="349665" y="4689916"/>
            <a:ext cx="3137397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KOOR: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KOOR)</a:t>
            </a:r>
            <a:endParaRPr kumimoji="0" lang="id-ID" sz="32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038818-A98E-EF99-BD3D-8345694AF7D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326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01">
            <a:hlinkClick r:id="" action="ppaction://media"/>
            <a:extLst>
              <a:ext uri="{FF2B5EF4-FFF2-40B4-BE49-F238E27FC236}">
                <a16:creationId xmlns:a16="http://schemas.microsoft.com/office/drawing/2014/main" id="{64396894-606A-BA7B-0153-BC6F8598249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D5380E-BC7A-0ED0-0A30-86ACDB748B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629804" y="3854054"/>
            <a:ext cx="3884397" cy="10464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papungu Pelean 1a dohot 1b</a:t>
            </a:r>
            <a:endParaRPr kumimoji="0" lang="id-ID" sz="3600" b="0" i="1" u="none" strike="noStrike" kern="1200" cap="none" spc="0" normalizeH="0" baseline="0" noProof="1">
              <a:ln w="0"/>
              <a:solidFill>
                <a:srgbClr val="C00000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2FDDB-040E-A11C-6D65-EAA1942D83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0" y="3484722"/>
            <a:ext cx="4572000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Mangal Pro" panose="020B0502040204020203" pitchFamily="2" charset="0"/>
              </a:rPr>
              <a:t>BUKU ENDE NO. ??</a:t>
            </a:r>
          </a:p>
        </p:txBody>
      </p:sp>
      <p:pic>
        <p:nvPicPr>
          <p:cNvPr id="9" name="Picture 8" descr="A white church with a cross on top&#10;&#10;Description automatically generated">
            <a:extLst>
              <a:ext uri="{FF2B5EF4-FFF2-40B4-BE49-F238E27FC236}">
                <a16:creationId xmlns:a16="http://schemas.microsoft.com/office/drawing/2014/main" id="{78F0DD00-AC2B-F451-0399-81750A9F57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5" y="287011"/>
            <a:ext cx="577197" cy="3780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AB90DE-07AD-3829-AF52-88A2FD4484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6188" y="277775"/>
            <a:ext cx="459047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HKBP RESSORT JATINEGARA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DISTRIK VIII DKI JAKARTA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933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617689" y="6239152"/>
            <a:ext cx="210666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097784" y="678559"/>
            <a:ext cx="11464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01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617684" y="6239152"/>
            <a:ext cx="210666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097784" y="678559"/>
            <a:ext cx="11464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79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B7D45196-C62C-A496-7D78-41188E96A7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B410C3-ADB2-D83C-F55C-31B1D27B5F4B}"/>
              </a:ext>
            </a:extLst>
          </p:cNvPr>
          <p:cNvSpPr/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2734" y="4689916"/>
            <a:ext cx="241123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2B524D-FC9A-C21F-2924-213443C5BB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5B8FDD3-1924-4F78-9776-B27AA139F9B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11FF1E18-E746-6A22-3FE7-039E81452BE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" name="Picture 1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F2D32C4D-4DC8-46F0-C033-CA5309DE3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988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617689" y="6239152"/>
            <a:ext cx="210666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097784" y="678559"/>
            <a:ext cx="11464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001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617684" y="6239152"/>
            <a:ext cx="210666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097784" y="678559"/>
            <a:ext cx="11464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15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B7D45196-C62C-A496-7D78-41188E96A7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B410C3-ADB2-D83C-F55C-31B1D27B5F4B}"/>
              </a:ext>
            </a:extLst>
          </p:cNvPr>
          <p:cNvSpPr/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2734" y="4689916"/>
            <a:ext cx="241123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2B524D-FC9A-C21F-2924-213443C5BB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5B8FDD3-1924-4F78-9776-B27AA139F9B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11FF1E18-E746-6A22-3FE7-039E81452BE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" name="Picture 1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F2D32C4D-4DC8-46F0-C033-CA5309DE3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119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01">
            <a:hlinkClick r:id="" action="ppaction://media"/>
            <a:extLst>
              <a:ext uri="{FF2B5EF4-FFF2-40B4-BE49-F238E27FC236}">
                <a16:creationId xmlns:a16="http://schemas.microsoft.com/office/drawing/2014/main" id="{64396894-606A-BA7B-0153-BC6F8598249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D5380E-BC7A-0ED0-0A30-86ACDB748B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46452" y="3429184"/>
            <a:ext cx="4051109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Jamita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2FDDB-040E-A11C-6D65-EAA1942D83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41401" y="4496557"/>
            <a:ext cx="3461205" cy="369332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cs typeface="Mangal Pro" panose="020B0502040204020203" pitchFamily="2" charset="0"/>
              </a:rPr>
              <a:t>Oleh Pdt. (Goar dohot Gelar)</a:t>
            </a:r>
          </a:p>
        </p:txBody>
      </p:sp>
      <p:pic>
        <p:nvPicPr>
          <p:cNvPr id="9" name="Picture 8" descr="A white church with a cross on top&#10;&#10;Description automatically generated">
            <a:extLst>
              <a:ext uri="{FF2B5EF4-FFF2-40B4-BE49-F238E27FC236}">
                <a16:creationId xmlns:a16="http://schemas.microsoft.com/office/drawing/2014/main" id="{78F0DD00-AC2B-F451-0399-81750A9F57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5" y="287011"/>
            <a:ext cx="577197" cy="3780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AB90DE-07AD-3829-AF52-88A2FD4484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6188" y="277775"/>
            <a:ext cx="459047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HKBP RESSORT JATINEGARA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DISTRIK VIII DKI JAKARTA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22068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22570" y="1774339"/>
            <a:ext cx="789886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Judul perikop (molo adong)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64A196-81ED-3D09-801D-6F6F607DCF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B6D4409-A0CD-9969-5398-8A392B18EE4F}"/>
              </a:ext>
            </a:extLst>
          </p:cNvPr>
          <p:cNvSpPr/>
          <p:nvPr/>
        </p:nvSpPr>
        <p:spPr>
          <a:xfrm>
            <a:off x="2124114" y="656622"/>
            <a:ext cx="5502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1">
                <a:ln w="0"/>
                <a:solidFill>
                  <a:srgbClr val="313B52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srgbClr val="313B52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69275F-5727-B19C-DEF4-375FA223D561}"/>
              </a:ext>
            </a:extLst>
          </p:cNvPr>
          <p:cNvSpPr txBox="1"/>
          <p:nvPr/>
        </p:nvSpPr>
        <p:spPr>
          <a:xfrm>
            <a:off x="2124114" y="112219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1">
                <a:ln w="0"/>
                <a:solidFill>
                  <a:srgbClr val="313B52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Hata ni Debata</a:t>
            </a:r>
            <a:endParaRPr kumimoji="0" lang="en-US" b="0" i="1" u="sng" strike="noStrike" kern="1200" cap="none" spc="0" normalizeH="0" baseline="0" noProof="1">
              <a:ln w="0"/>
              <a:solidFill>
                <a:srgbClr val="313B52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308884-0C06-8E79-9826-2E9BBE344A7A}"/>
              </a:ext>
            </a:extLst>
          </p:cNvPr>
          <p:cNvSpPr txBox="1"/>
          <p:nvPr/>
        </p:nvSpPr>
        <p:spPr>
          <a:xfrm>
            <a:off x="7393021" y="656622"/>
            <a:ext cx="1157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srgbClr val="313B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313B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54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22570" y="1774339"/>
            <a:ext cx="789886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64A196-81ED-3D09-801D-6F6F607DCF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8" cy="77334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B6D4409-A0CD-9969-5398-8A392B18EE4F}"/>
              </a:ext>
            </a:extLst>
          </p:cNvPr>
          <p:cNvSpPr/>
          <p:nvPr/>
        </p:nvSpPr>
        <p:spPr>
          <a:xfrm>
            <a:off x="2124114" y="656622"/>
            <a:ext cx="5502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313B52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srgbClr val="313B52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69275F-5727-B19C-DEF4-375FA223D561}"/>
              </a:ext>
            </a:extLst>
          </p:cNvPr>
          <p:cNvSpPr txBox="1"/>
          <p:nvPr/>
        </p:nvSpPr>
        <p:spPr>
          <a:xfrm>
            <a:off x="2124114" y="112219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1">
                <a:ln w="0"/>
                <a:solidFill>
                  <a:srgbClr val="313B52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Manjaha Hata ni Debata</a:t>
            </a:r>
            <a:endParaRPr kumimoji="0" lang="en-US" b="0" i="1" u="sng" strike="noStrike" kern="1200" cap="none" spc="0" normalizeH="0" baseline="0" noProof="1">
              <a:ln w="0"/>
              <a:solidFill>
                <a:srgbClr val="313B52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308884-0C06-8E79-9826-2E9BBE344A7A}"/>
              </a:ext>
            </a:extLst>
          </p:cNvPr>
          <p:cNvSpPr txBox="1"/>
          <p:nvPr/>
        </p:nvSpPr>
        <p:spPr>
          <a:xfrm>
            <a:off x="7393021" y="656622"/>
            <a:ext cx="1157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srgbClr val="313B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313B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54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01">
            <a:hlinkClick r:id="" action="ppaction://media"/>
            <a:extLst>
              <a:ext uri="{FF2B5EF4-FFF2-40B4-BE49-F238E27FC236}">
                <a16:creationId xmlns:a16="http://schemas.microsoft.com/office/drawing/2014/main" id="{64396894-606A-BA7B-0153-BC6F8598249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D5380E-BC7A-0ED0-0A30-86ACDB748B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46452" y="3429184"/>
            <a:ext cx="4051109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Jamita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(Goar Ni Buku) ?? : ?? - 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2FDDB-040E-A11C-6D65-EAA1942D83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85481" y="4496557"/>
            <a:ext cx="3373039" cy="369332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Mangal Pro" panose="020B0502040204020203" pitchFamily="2" charset="0"/>
              </a:rPr>
              <a:t>Oleh Pdt. (</a:t>
            </a:r>
            <a:r>
              <a:rPr kumimoji="0" lang="en-US" sz="1800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cs typeface="Mangal Pro" panose="020B0502040204020203" pitchFamily="2" charset="0"/>
              </a:rPr>
              <a:t>Goar dohot Gelar</a:t>
            </a:r>
            <a:r>
              <a:rPr kumimoji="0" lang="en-US" sz="1800" b="0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Mangal Pro" panose="020B0502040204020203" pitchFamily="2" charset="0"/>
              </a:rPr>
              <a:t>)</a:t>
            </a:r>
          </a:p>
        </p:txBody>
      </p:sp>
      <p:pic>
        <p:nvPicPr>
          <p:cNvPr id="9" name="Picture 8" descr="A white church with a cross on top&#10;&#10;Description automatically generated">
            <a:extLst>
              <a:ext uri="{FF2B5EF4-FFF2-40B4-BE49-F238E27FC236}">
                <a16:creationId xmlns:a16="http://schemas.microsoft.com/office/drawing/2014/main" id="{78F0DD00-AC2B-F451-0399-81750A9F57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5" y="287011"/>
            <a:ext cx="577197" cy="3780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AB90DE-07AD-3829-AF52-88A2FD4484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6188" y="277775"/>
            <a:ext cx="459047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HKBP RESSORT JATINEGARA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DISTRIK VIII DKI JAKARTA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81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01">
            <a:hlinkClick r:id="" action="ppaction://media"/>
            <a:extLst>
              <a:ext uri="{FF2B5EF4-FFF2-40B4-BE49-F238E27FC236}">
                <a16:creationId xmlns:a16="http://schemas.microsoft.com/office/drawing/2014/main" id="{64396894-606A-BA7B-0153-BC6F8598249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D5380E-BC7A-0ED0-0A30-86ACDB748B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629805" y="3854054"/>
            <a:ext cx="3884397" cy="10464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papungu Pelean 2</a:t>
            </a:r>
            <a:endParaRPr kumimoji="0" lang="id-ID" sz="3600" b="0" i="1" u="none" strike="noStrike" kern="1200" cap="none" spc="0" normalizeH="0" baseline="0" noProof="1">
              <a:ln w="0"/>
              <a:solidFill>
                <a:srgbClr val="C00000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2FDDB-040E-A11C-6D65-EAA1942D83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0" y="3484722"/>
            <a:ext cx="4572000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 w="0"/>
                <a:solidFill>
                  <a:srgbClr val="C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Mangal Pro" panose="020B0502040204020203" pitchFamily="2" charset="0"/>
              </a:rPr>
              <a:t>BUKU ENDE NO. ??</a:t>
            </a:r>
          </a:p>
        </p:txBody>
      </p:sp>
      <p:pic>
        <p:nvPicPr>
          <p:cNvPr id="9" name="Picture 8" descr="A white church with a cross on top&#10;&#10;Description automatically generated">
            <a:extLst>
              <a:ext uri="{FF2B5EF4-FFF2-40B4-BE49-F238E27FC236}">
                <a16:creationId xmlns:a16="http://schemas.microsoft.com/office/drawing/2014/main" id="{78F0DD00-AC2B-F451-0399-81750A9F57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5" y="287011"/>
            <a:ext cx="577197" cy="3780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AB90DE-07AD-3829-AF52-88A2FD4484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6188" y="277775"/>
            <a:ext cx="459047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HKBP RESSORT JATINEGARA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Mangal Pro" panose="020B0502040204020203" pitchFamily="2" charset="0"/>
              </a:rPr>
              <a:t>DISTRIK VIII DKI JAKARTA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76507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617689" y="6239152"/>
            <a:ext cx="210666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097784" y="678559"/>
            <a:ext cx="11464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83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617684" y="6239152"/>
            <a:ext cx="210666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097784" y="678559"/>
            <a:ext cx="11464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399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B7D45196-C62C-A496-7D78-41188E96A7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B410C3-ADB2-D83C-F55C-31B1D27B5F4B}"/>
              </a:ext>
            </a:extLst>
          </p:cNvPr>
          <p:cNvSpPr/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2734" y="4689916"/>
            <a:ext cx="241123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2B524D-FC9A-C21F-2924-213443C5BB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5B8FDD3-1924-4F78-9776-B27AA139F9B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11FF1E18-E746-6A22-3FE7-039E81452BE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" name="Picture 1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F2D32C4D-4DC8-46F0-C033-CA5309DE3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300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617689" y="6239152"/>
            <a:ext cx="210666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097784" y="678559"/>
            <a:ext cx="11464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6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8" y="1239757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401280" y="5773582"/>
            <a:ext cx="25394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617684" y="6239152"/>
            <a:ext cx="210666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14CB6-4AD8-EBA0-5BE1-778A31B20782}"/>
              </a:ext>
            </a:extLst>
          </p:cNvPr>
          <p:cNvSpPr txBox="1">
            <a:spLocks/>
          </p:cNvSpPr>
          <p:nvPr/>
        </p:nvSpPr>
        <p:spPr>
          <a:xfrm>
            <a:off x="4097784" y="678559"/>
            <a:ext cx="11464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76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B7D45196-C62C-A496-7D78-41188E96A7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B410C3-ADB2-D83C-F55C-31B1D27B5F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2734" y="4689916"/>
            <a:ext cx="241123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HOLAN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MUSIK</a:t>
            </a:r>
            <a:endParaRPr kumimoji="0" lang="id-ID" sz="4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2B524D-FC9A-C21F-2924-213443C5BB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5B8FDD3-1924-4F78-9776-B27AA139F9B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11FF1E18-E746-6A22-3FE7-039E81452BE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" name="Picture 1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F2D32C4D-4DC8-46F0-C033-CA5309DE3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624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2109D5A-1C96-10B0-D364-5ECD746696C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A69ED352-0F98-2889-579B-D6B3B9427A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F6A7806E-8D02-098C-6188-5DDAA5BD7C8D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D4244F2C-7A49-74F9-B0B3-C0682DCADF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C218B59-5DE1-2C46-246D-B4D3E42A25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B7D2F5-2F94-EA0E-8D3C-0AC1BD8D9A5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6145" y="4689916"/>
            <a:ext cx="30444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</a:t>
            </a:r>
            <a:br>
              <a:rPr kumimoji="0" lang="en-US" sz="40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40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PELEAN</a:t>
            </a:r>
            <a:endParaRPr kumimoji="0" lang="id-ID" sz="40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62AFEB-F7D6-A9EB-E001-D28920BF74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0412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2247121" y="5773582"/>
            <a:ext cx="48478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Ndang Tadingkononku Ho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325940" y="6239152"/>
            <a:ext cx="269015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204 : 2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A83DBE-DFC2-3523-2D0D-F8ABA4042BE2}"/>
              </a:ext>
            </a:extLst>
          </p:cNvPr>
          <p:cNvGrpSpPr/>
          <p:nvPr/>
        </p:nvGrpSpPr>
        <p:grpSpPr>
          <a:xfrm>
            <a:off x="613009" y="596785"/>
            <a:ext cx="7917982" cy="5085513"/>
            <a:chOff x="613008" y="678559"/>
            <a:chExt cx="7917982" cy="508551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943841-9FB0-C75E-8B65-313A1B383C34}"/>
                </a:ext>
              </a:extLst>
            </p:cNvPr>
            <p:cNvSpPr txBox="1"/>
            <p:nvPr/>
          </p:nvSpPr>
          <p:spPr>
            <a:xfrm>
              <a:off x="613008" y="1239757"/>
              <a:ext cx="7917982" cy="45243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Nasa na nilehonMi: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tondi ro di pamatangku,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hosa dohot gogongki,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ro di saluhut artangku.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Hupasahat i tu Ho,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na so unsatonku do.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414CB6-4AD8-EBA0-5BE1-778A31B20782}"/>
                </a:ext>
              </a:extLst>
            </p:cNvPr>
            <p:cNvSpPr txBox="1">
              <a:spLocks/>
            </p:cNvSpPr>
            <p:nvPr/>
          </p:nvSpPr>
          <p:spPr>
            <a:xfrm>
              <a:off x="3103123" y="678559"/>
              <a:ext cx="313579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1">
                  <a:ln w="0"/>
                  <a:solidFill>
                    <a:srgbClr val="773131"/>
                  </a:solidFill>
                  <a:effectLst/>
                  <a:uLnTx/>
                  <a:uFillTx/>
                  <a:latin typeface="Daytona" panose="020B0604030500040204" pitchFamily="34" charset="0"/>
                  <a:ea typeface="+mn-ea"/>
                  <a:cs typeface="Arial" panose="020B0604020202020204" pitchFamily="34" charset="0"/>
                </a:rPr>
                <a:t>ruas mangendehon</a:t>
              </a:r>
              <a:endParaRPr kumimoji="0" lang="id-ID" sz="2400" b="0" i="1" u="none" strike="noStrike" kern="1200" cap="none" spc="0" normalizeH="0" baseline="0" noProof="0" dirty="0">
                <a:ln>
                  <a:noFill/>
                </a:ln>
                <a:solidFill>
                  <a:srgbClr val="77313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395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A32F233-24DE-5827-EE55-D725FA0C1CA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25005BF8-6EB7-05A1-0B7B-9514DF4F253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A5E0B297-9FC9-DA38-4FFC-9325D808E66D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307694FC-B9CC-4BB0-DB1F-93911D6DF0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15B213-D43A-2273-994D-17EB6FA41C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26E2C0-0525-745E-EE17-9FE28A4130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1613" y="4689916"/>
            <a:ext cx="3613489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TANGIANG</a:t>
            </a:r>
            <a:br>
              <a:rPr kumimoji="0" lang="en-US" sz="40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ALE AMANAMI</a:t>
            </a:r>
            <a:endParaRPr kumimoji="0" lang="id-ID" sz="40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ADD60F-A209-E919-4D91-35E9B9BCC7A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2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2014692" y="5773582"/>
            <a:ext cx="531267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Ai Ho Do Nampuna Harajaon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325941" y="6239152"/>
            <a:ext cx="269015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841 : 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A83DBE-DFC2-3523-2D0D-F8ABA4042BE2}"/>
              </a:ext>
            </a:extLst>
          </p:cNvPr>
          <p:cNvGrpSpPr/>
          <p:nvPr/>
        </p:nvGrpSpPr>
        <p:grpSpPr>
          <a:xfrm>
            <a:off x="613009" y="864638"/>
            <a:ext cx="7917982" cy="4346850"/>
            <a:chOff x="613008" y="678559"/>
            <a:chExt cx="7917982" cy="434685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943841-9FB0-C75E-8B65-313A1B383C34}"/>
                </a:ext>
              </a:extLst>
            </p:cNvPr>
            <p:cNvSpPr txBox="1"/>
            <p:nvPr/>
          </p:nvSpPr>
          <p:spPr>
            <a:xfrm>
              <a:off x="613008" y="1239757"/>
              <a:ext cx="7917982" cy="37856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Ai Ho do nampuna harajaon dohot hagogoon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Ro di hasangapon salelengnilelengna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Amen.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414CB6-4AD8-EBA0-5BE1-778A31B20782}"/>
                </a:ext>
              </a:extLst>
            </p:cNvPr>
            <p:cNvSpPr txBox="1">
              <a:spLocks/>
            </p:cNvSpPr>
            <p:nvPr/>
          </p:nvSpPr>
          <p:spPr>
            <a:xfrm>
              <a:off x="3103123" y="678559"/>
              <a:ext cx="313579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1">
                  <a:ln w="0"/>
                  <a:solidFill>
                    <a:srgbClr val="773131"/>
                  </a:solidFill>
                  <a:effectLst/>
                  <a:uLnTx/>
                  <a:uFillTx/>
                  <a:latin typeface="Daytona" panose="020B0604030500040204" pitchFamily="34" charset="0"/>
                  <a:ea typeface="+mn-ea"/>
                  <a:cs typeface="Arial" panose="020B0604020202020204" pitchFamily="34" charset="0"/>
                </a:rPr>
                <a:t>ruas mangendehon</a:t>
              </a:r>
              <a:endParaRPr kumimoji="0" lang="id-ID" sz="2400" b="0" i="1" u="none" strike="noStrike" kern="1200" cap="none" spc="0" normalizeH="0" baseline="0" noProof="0" dirty="0">
                <a:ln>
                  <a:noFill/>
                </a:ln>
                <a:solidFill>
                  <a:srgbClr val="77313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006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F2D45EC-EB17-953D-23DC-7B587CB4B67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97271" y="335535"/>
            <a:ext cx="1516573" cy="650583"/>
            <a:chOff x="7297271" y="335535"/>
            <a:chExt cx="1516573" cy="650583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46DE18EB-DCAF-E3BD-AC72-136DE98C5E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7271" y="335535"/>
              <a:ext cx="1516573" cy="650583"/>
            </a:xfrm>
            <a:prstGeom prst="flowChartTerminator">
              <a:avLst/>
            </a:prstGeom>
            <a:solidFill>
              <a:schemeClr val="bg1"/>
            </a:solidFill>
            <a:ln w="57150"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DAC2EC"/>
                  </a:gs>
                  <a:gs pos="100000">
                    <a:srgbClr val="DAC2E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" name="Picture 3" descr="A logo with text on it&#10;&#10;Description automatically generated with medium confidence">
              <a:extLst>
                <a:ext uri="{FF2B5EF4-FFF2-40B4-BE49-F238E27FC236}">
                  <a16:creationId xmlns:a16="http://schemas.microsoft.com/office/drawing/2014/main" id="{5BBF9F56-ABE5-B584-0693-E738C5FA14D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92" y="373635"/>
              <a:ext cx="1237129" cy="574381"/>
            </a:xfrm>
            <a:prstGeom prst="rect">
              <a:avLst/>
            </a:prstGeom>
          </p:spPr>
        </p:pic>
      </p:grpSp>
      <p:pic>
        <p:nvPicPr>
          <p:cNvPr id="5" name="Flag of Indonesia waving in the wind - Flag animation - Motion background - 4K UHD">
            <a:hlinkClick r:id="" action="ppaction://media"/>
            <a:extLst>
              <a:ext uri="{FF2B5EF4-FFF2-40B4-BE49-F238E27FC236}">
                <a16:creationId xmlns:a16="http://schemas.microsoft.com/office/drawing/2014/main" id="{8B81AED4-F295-C660-89FF-A38BD7188F75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68530"/>
          <a:stretch/>
        </p:blipFill>
        <p:spPr>
          <a:xfrm>
            <a:off x="-1" y="0"/>
            <a:ext cx="38367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0584304-872A-35E6-0432-DF1BE1D7D9E5}"/>
              </a:ext>
            </a:extLst>
          </p:cNvPr>
          <p:cNvSpPr/>
          <p:nvPr/>
        </p:nvSpPr>
        <p:spPr>
          <a:xfrm>
            <a:off x="-1" y="0"/>
            <a:ext cx="3836709" cy="6858000"/>
          </a:xfrm>
          <a:prstGeom prst="rect">
            <a:avLst/>
          </a:prstGeom>
          <a:gradFill>
            <a:gsLst>
              <a:gs pos="4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D70325-4962-B0AF-FEA8-5AD5654CB4CE}"/>
              </a:ext>
            </a:extLst>
          </p:cNvPr>
          <p:cNvSpPr/>
          <p:nvPr/>
        </p:nvSpPr>
        <p:spPr>
          <a:xfrm>
            <a:off x="392941" y="4689916"/>
            <a:ext cx="30508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PASUPASU</a:t>
            </a:r>
            <a:endParaRPr kumimoji="0" lang="id-ID" sz="40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C49084-F381-0B5F-5605-BC5D94B23BB5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701" y="3852461"/>
            <a:ext cx="1081304" cy="7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4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02">
            <a:hlinkClick r:id="" action="ppaction://media"/>
            <a:extLst>
              <a:ext uri="{FF2B5EF4-FFF2-40B4-BE49-F238E27FC236}">
                <a16:creationId xmlns:a16="http://schemas.microsoft.com/office/drawing/2014/main" id="{3F0B59FE-84FB-A7A0-613D-FB325CA2B1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50B492-1046-B445-6FE0-4BC2401E8591}"/>
              </a:ext>
            </a:extLst>
          </p:cNvPr>
          <p:cNvSpPr>
            <a:spLocks/>
          </p:cNvSpPr>
          <p:nvPr/>
        </p:nvSpPr>
        <p:spPr>
          <a:xfrm>
            <a:off x="3795619" y="5773582"/>
            <a:ext cx="175080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Amen 3x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D5698-63C5-EAB5-BA93-4EDAEA35CE1A}"/>
              </a:ext>
            </a:extLst>
          </p:cNvPr>
          <p:cNvSpPr txBox="1">
            <a:spLocks/>
          </p:cNvSpPr>
          <p:nvPr/>
        </p:nvSpPr>
        <p:spPr>
          <a:xfrm>
            <a:off x="3325939" y="6239152"/>
            <a:ext cx="269015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Ende No. 845 : 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A83DBE-DFC2-3523-2D0D-F8ABA4042BE2}"/>
              </a:ext>
            </a:extLst>
          </p:cNvPr>
          <p:cNvGrpSpPr/>
          <p:nvPr/>
        </p:nvGrpSpPr>
        <p:grpSpPr>
          <a:xfrm>
            <a:off x="613009" y="1732862"/>
            <a:ext cx="7917982" cy="3146521"/>
            <a:chOff x="613008" y="678559"/>
            <a:chExt cx="7917982" cy="314652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943841-9FB0-C75E-8B65-313A1B383C34}"/>
                </a:ext>
              </a:extLst>
            </p:cNvPr>
            <p:cNvSpPr txBox="1"/>
            <p:nvPr/>
          </p:nvSpPr>
          <p:spPr>
            <a:xfrm>
              <a:off x="613008" y="1239757"/>
              <a:ext cx="7917982" cy="2585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Amen,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400" noProof="1">
                  <a:ln w="0"/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Amen,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Amen.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414CB6-4AD8-EBA0-5BE1-778A31B20782}"/>
                </a:ext>
              </a:extLst>
            </p:cNvPr>
            <p:cNvSpPr txBox="1">
              <a:spLocks/>
            </p:cNvSpPr>
            <p:nvPr/>
          </p:nvSpPr>
          <p:spPr>
            <a:xfrm>
              <a:off x="3103123" y="678559"/>
              <a:ext cx="313579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1">
                  <a:ln w="0"/>
                  <a:solidFill>
                    <a:srgbClr val="773131"/>
                  </a:solidFill>
                  <a:effectLst/>
                  <a:uLnTx/>
                  <a:uFillTx/>
                  <a:latin typeface="Daytona" panose="020B0604030500040204" pitchFamily="34" charset="0"/>
                  <a:ea typeface="+mn-ea"/>
                  <a:cs typeface="Arial" panose="020B0604020202020204" pitchFamily="34" charset="0"/>
                </a:rPr>
                <a:t>ruas mangendehon</a:t>
              </a:r>
              <a:endParaRPr kumimoji="0" lang="id-ID" sz="2400" b="0" i="1" u="none" strike="noStrike" kern="1200" cap="none" spc="0" normalizeH="0" baseline="0" noProof="0" dirty="0">
                <a:ln>
                  <a:noFill/>
                </a:ln>
                <a:solidFill>
                  <a:srgbClr val="77313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873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01">
            <a:hlinkClick r:id="" action="ppaction://media"/>
            <a:extLst>
              <a:ext uri="{FF2B5EF4-FFF2-40B4-BE49-F238E27FC236}">
                <a16:creationId xmlns:a16="http://schemas.microsoft.com/office/drawing/2014/main" id="{E272B957-8AE6-0478-6ABC-4121B834F17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7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 descr="A logo with text on it&#10;&#10;Description automatically generated with medium confidence">
            <a:extLst>
              <a:ext uri="{FF2B5EF4-FFF2-40B4-BE49-F238E27FC236}">
                <a16:creationId xmlns:a16="http://schemas.microsoft.com/office/drawing/2014/main" id="{12246EC6-6183-D419-D6A2-5C32B4987D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77" y="246370"/>
            <a:ext cx="1237129" cy="574381"/>
          </a:xfrm>
          <a:prstGeom prst="rect">
            <a:avLst/>
          </a:prstGeom>
        </p:spPr>
      </p:pic>
      <p:pic>
        <p:nvPicPr>
          <p:cNvPr id="14" name="Picture 13" descr="A blue symbol with a cross and a ribbon&#10;&#10;Description automatically generated">
            <a:extLst>
              <a:ext uri="{FF2B5EF4-FFF2-40B4-BE49-F238E27FC236}">
                <a16:creationId xmlns:a16="http://schemas.microsoft.com/office/drawing/2014/main" id="{C03EE899-7E62-0559-C684-DF93AD1E44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39" y="268820"/>
            <a:ext cx="477285" cy="52948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0FD2851-E5D6-C7FE-8129-C7D4147AA693}"/>
              </a:ext>
            </a:extLst>
          </p:cNvPr>
          <p:cNvSpPr>
            <a:spLocks/>
          </p:cNvSpPr>
          <p:nvPr/>
        </p:nvSpPr>
        <p:spPr>
          <a:xfrm>
            <a:off x="325485" y="3854054"/>
            <a:ext cx="8493031" cy="15081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srgbClr val="77313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Parhalado dohot Parhobas ni Parmingguonta sadarion pasahathon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77313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Selamat ari Minggu!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77313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Tuhanta ma na Mamasumasu</a:t>
            </a:r>
          </a:p>
        </p:txBody>
      </p:sp>
    </p:spTree>
    <p:extLst>
      <p:ext uri="{BB962C8B-B14F-4D97-AF65-F5344CB8AC3E}">
        <p14:creationId xmlns:p14="http://schemas.microsoft.com/office/powerpoint/2010/main" val="23116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1656</TotalTime>
  <Words>1770</Words>
  <Application>Microsoft Office PowerPoint</Application>
  <PresentationFormat>On-screen Show (4:3)</PresentationFormat>
  <Paragraphs>350</Paragraphs>
  <Slides>75</Slides>
  <Notes>0</Notes>
  <HiddenSlides>0</HiddenSlides>
  <MMClips>52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75</vt:i4>
      </vt:variant>
    </vt:vector>
  </HeadingPairs>
  <TitlesOfParts>
    <vt:vector size="85" baseType="lpstr">
      <vt:lpstr>Tw Cen MT</vt:lpstr>
      <vt:lpstr>Georgia</vt:lpstr>
      <vt:lpstr>Arial</vt:lpstr>
      <vt:lpstr>Calibri</vt:lpstr>
      <vt:lpstr>Daytona</vt:lpstr>
      <vt:lpstr>Montserrat Medium</vt:lpstr>
      <vt:lpstr>Montserrat</vt:lpstr>
      <vt:lpstr>Calibri Light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Bahasa Batak Edisi HUT RI 79</dc:title>
  <dc:subject>File PowerPoint untuk Tata Ibadah Minggu dalam Bahasa Batak.</dc:subject>
  <dc:creator>HKBP Jatinegara</dc:creator>
  <cp:lastModifiedBy>Andreas Jordan Paidotua</cp:lastModifiedBy>
  <cp:revision>59</cp:revision>
  <dcterms:created xsi:type="dcterms:W3CDTF">2022-07-11T16:16:36Z</dcterms:created>
  <dcterms:modified xsi:type="dcterms:W3CDTF">2024-08-09T14:00:18Z</dcterms:modified>
  <cp:contentStatus>Final</cp:contentStatus>
  <dc:language>Indonesian; Batak</dc:language>
  <cp:version>1.0.240318</cp:version>
</cp:coreProperties>
</file>